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juhtslaidi alamtiitli laadi redigeerimiseks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94D0-FF09-4C13-AA59-E083AFC1B8B4}" type="datetimeFigureOut">
              <a:rPr lang="et-EE" smtClean="0"/>
              <a:t>16.04.2020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10A5-6D9F-4C79-9933-A174A99DC417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94D0-FF09-4C13-AA59-E083AFC1B8B4}" type="datetimeFigureOut">
              <a:rPr lang="et-EE" smtClean="0"/>
              <a:t>16.04.2020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10A5-6D9F-4C79-9933-A174A99DC417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94D0-FF09-4C13-AA59-E083AFC1B8B4}" type="datetimeFigureOut">
              <a:rPr lang="et-EE" smtClean="0"/>
              <a:t>16.04.2020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10A5-6D9F-4C79-9933-A174A99DC417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94D0-FF09-4C13-AA59-E083AFC1B8B4}" type="datetimeFigureOut">
              <a:rPr lang="et-EE" smtClean="0"/>
              <a:t>16.04.2020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10A5-6D9F-4C79-9933-A174A99DC417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94D0-FF09-4C13-AA59-E083AFC1B8B4}" type="datetimeFigureOut">
              <a:rPr lang="et-EE" smtClean="0"/>
              <a:t>16.04.2020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10A5-6D9F-4C79-9933-A174A99DC417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94D0-FF09-4C13-AA59-E083AFC1B8B4}" type="datetimeFigureOut">
              <a:rPr lang="et-EE" smtClean="0"/>
              <a:t>16.04.2020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10A5-6D9F-4C79-9933-A174A99DC417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94D0-FF09-4C13-AA59-E083AFC1B8B4}" type="datetimeFigureOut">
              <a:rPr lang="et-EE" smtClean="0"/>
              <a:t>16.04.2020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10A5-6D9F-4C79-9933-A174A99DC417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94D0-FF09-4C13-AA59-E083AFC1B8B4}" type="datetimeFigureOut">
              <a:rPr lang="et-EE" smtClean="0"/>
              <a:t>16.04.2020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10A5-6D9F-4C79-9933-A174A99DC417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94D0-FF09-4C13-AA59-E083AFC1B8B4}" type="datetimeFigureOut">
              <a:rPr lang="et-EE" smtClean="0"/>
              <a:t>16.04.2020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10A5-6D9F-4C79-9933-A174A99DC417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94D0-FF09-4C13-AA59-E083AFC1B8B4}" type="datetimeFigureOut">
              <a:rPr lang="et-EE" smtClean="0"/>
              <a:t>16.04.2020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10A5-6D9F-4C79-9933-A174A99DC417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94D0-FF09-4C13-AA59-E083AFC1B8B4}" type="datetimeFigureOut">
              <a:rPr lang="et-EE" smtClean="0"/>
              <a:t>16.04.2020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10A5-6D9F-4C79-9933-A174A99DC417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794D0-FF09-4C13-AA59-E083AFC1B8B4}" type="datetimeFigureOut">
              <a:rPr lang="et-EE" smtClean="0"/>
              <a:t>16.04.2020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510A5-6D9F-4C79-9933-A174A99DC417}" type="slidenum">
              <a:rPr lang="et-EE" smtClean="0"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755576" y="2852936"/>
            <a:ext cx="7772400" cy="1470025"/>
          </a:xfrm>
        </p:spPr>
        <p:txBody>
          <a:bodyPr/>
          <a:lstStyle/>
          <a:p>
            <a:r>
              <a:rPr lang="et-EE" dirty="0" smtClean="0"/>
              <a:t>Kevadmärkide otsimine: loomad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755576" y="3933056"/>
            <a:ext cx="7772400" cy="1752600"/>
          </a:xfrm>
        </p:spPr>
        <p:txBody>
          <a:bodyPr>
            <a:normAutofit/>
          </a:bodyPr>
          <a:lstStyle/>
          <a:p>
            <a:r>
              <a:rPr lang="et-EE" dirty="0" smtClean="0"/>
              <a:t>Abimaterjal õpetajatele</a:t>
            </a:r>
          </a:p>
          <a:p>
            <a:r>
              <a:rPr lang="et-EE" dirty="0"/>
              <a:t>Marje </a:t>
            </a:r>
            <a:r>
              <a:rPr lang="et-EE" dirty="0" smtClean="0"/>
              <a:t>Loide - riiklik </a:t>
            </a:r>
            <a:r>
              <a:rPr lang="et-EE" dirty="0"/>
              <a:t>fenoloogia </a:t>
            </a:r>
            <a:r>
              <a:rPr lang="et-EE" dirty="0" smtClean="0"/>
              <a:t>programmijuht</a:t>
            </a:r>
            <a:endParaRPr lang="et-EE" dirty="0" smtClean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87" y="421173"/>
            <a:ext cx="5977778" cy="23976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Käo kukkumine</a:t>
            </a:r>
            <a:endParaRPr lang="et-EE" dirty="0"/>
          </a:p>
        </p:txBody>
      </p:sp>
      <p:pic>
        <p:nvPicPr>
          <p:cNvPr id="4" name="Sisu kohatäide 3" descr="1024px-Cuculus_canorus_vogelartinfo_chris_romeiks_CHR07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6910" y="1484784"/>
            <a:ext cx="5739346" cy="3973824"/>
          </a:xfr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810961" cy="97117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Valge-toonekurg</a:t>
            </a:r>
            <a:endParaRPr lang="et-EE" dirty="0"/>
          </a:p>
        </p:txBody>
      </p:sp>
      <p:pic>
        <p:nvPicPr>
          <p:cNvPr id="4" name="Sisu kohatäide 3" descr="800px-Ciconia_ciconia_(aka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2736" y="1600200"/>
            <a:ext cx="3438528" cy="4525963"/>
          </a:xfr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810961" cy="97117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Linavästrik</a:t>
            </a:r>
            <a:endParaRPr lang="et-EE" dirty="0"/>
          </a:p>
        </p:txBody>
      </p:sp>
      <p:pic>
        <p:nvPicPr>
          <p:cNvPr id="4" name="Sisu kohatäide 3" descr="202807h8cbbt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9936" y="1600200"/>
            <a:ext cx="5804128" cy="4525963"/>
          </a:xfr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810961" cy="97117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Räästapääsuke</a:t>
            </a:r>
            <a:endParaRPr lang="et-EE" dirty="0"/>
          </a:p>
        </p:txBody>
      </p:sp>
      <p:pic>
        <p:nvPicPr>
          <p:cNvPr id="4" name="Sisu kohatäide 3" descr="800px-Delichon_urbi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992" y="1600200"/>
            <a:ext cx="5486016" cy="4525963"/>
          </a:xfr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810961" cy="97117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Suur-kapsaliblikas</a:t>
            </a:r>
            <a:endParaRPr lang="et-EE" dirty="0"/>
          </a:p>
        </p:txBody>
      </p:sp>
      <p:pic>
        <p:nvPicPr>
          <p:cNvPr id="4" name="Sisu kohatäide 3" descr="Suur-kapsaliblika emasliblik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40000" y="2356961"/>
            <a:ext cx="4064000" cy="3012440"/>
          </a:xfr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810961" cy="97117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Naeriliblikas</a:t>
            </a:r>
            <a:endParaRPr lang="et-EE" dirty="0"/>
          </a:p>
        </p:txBody>
      </p:sp>
      <p:pic>
        <p:nvPicPr>
          <p:cNvPr id="4" name="Sisu kohatäide 3" descr="naeriliblik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2000" y="1881981"/>
            <a:ext cx="5080000" cy="3962400"/>
          </a:xfr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810961" cy="9711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Põldlõoke</a:t>
            </a:r>
            <a:endParaRPr lang="et-EE" dirty="0"/>
          </a:p>
        </p:txBody>
      </p:sp>
      <p:pic>
        <p:nvPicPr>
          <p:cNvPr id="4" name="Sisu kohatäide 3" descr="Eurasian_Lark_-_Carso_-_Italy_S4E6227_(1694613956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8186" y="1412777"/>
            <a:ext cx="6194094" cy="4131412"/>
          </a:xfrm>
        </p:spPr>
      </p:pic>
      <p:pic>
        <p:nvPicPr>
          <p:cNvPr id="3" name="Pil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810961" cy="9711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Kuldnokk</a:t>
            </a:r>
            <a:endParaRPr lang="et-EE" dirty="0"/>
          </a:p>
        </p:txBody>
      </p:sp>
      <p:pic>
        <p:nvPicPr>
          <p:cNvPr id="4" name="Sisu kohatäide 3" descr="European_Starling_2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5292" y="1600200"/>
            <a:ext cx="3013415" cy="4525963"/>
          </a:xfr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810961" cy="9711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Lapsuliblikas</a:t>
            </a:r>
            <a:endParaRPr lang="et-EE" dirty="0"/>
          </a:p>
        </p:txBody>
      </p:sp>
      <p:pic>
        <p:nvPicPr>
          <p:cNvPr id="4" name="Sisu kohatäide 3" descr="Gonepteryx_rhamni_-_sitruunaperhon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93486" y="1600200"/>
            <a:ext cx="4157027" cy="4525963"/>
          </a:xfr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810961" cy="9711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Sipelgas</a:t>
            </a:r>
            <a:endParaRPr lang="et-EE" dirty="0"/>
          </a:p>
        </p:txBody>
      </p:sp>
      <p:pic>
        <p:nvPicPr>
          <p:cNvPr id="4" name="Sisu kohatäide 3" descr="Formica_pratensis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39420" y="1600200"/>
            <a:ext cx="3265159" cy="4525963"/>
          </a:xfr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810961" cy="9711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Kimalane</a:t>
            </a:r>
            <a:endParaRPr lang="et-EE" dirty="0"/>
          </a:p>
        </p:txBody>
      </p:sp>
      <p:pic>
        <p:nvPicPr>
          <p:cNvPr id="4" name="Sisu kohatäide 3" descr="kimala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59527"/>
            <a:ext cx="8229600" cy="3607308"/>
          </a:xfr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810961" cy="9711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Musträstas</a:t>
            </a:r>
            <a:endParaRPr lang="et-EE" dirty="0"/>
          </a:p>
        </p:txBody>
      </p:sp>
      <p:pic>
        <p:nvPicPr>
          <p:cNvPr id="4" name="Sisu kohatäide 3" descr="1024px-Blackbird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66892" y="1600200"/>
            <a:ext cx="6410216" cy="4525963"/>
          </a:xfr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810961" cy="9711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Konnalaul</a:t>
            </a:r>
            <a:endParaRPr lang="et-EE" dirty="0"/>
          </a:p>
        </p:txBody>
      </p:sp>
      <p:pic>
        <p:nvPicPr>
          <p:cNvPr id="4" name="Sisu kohatäide 3" descr="800px-Kärnkonna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598458"/>
            <a:ext cx="4968552" cy="3726414"/>
          </a:xfr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810961" cy="9711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Sisu kohatäide 3" descr="800px-Common_fro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810961" cy="9711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26</Words>
  <Application>Microsoft Office PowerPoint</Application>
  <PresentationFormat>Ekraaniseanss (4:3)</PresentationFormat>
  <Paragraphs>16</Paragraphs>
  <Slides>15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2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Office'i kujundus</vt:lpstr>
      <vt:lpstr>Kevadmärkide otsimine: loomad</vt:lpstr>
      <vt:lpstr>Põldlõoke</vt:lpstr>
      <vt:lpstr>Kuldnokk</vt:lpstr>
      <vt:lpstr>Lapsuliblikas</vt:lpstr>
      <vt:lpstr>Sipelgas</vt:lpstr>
      <vt:lpstr>Kimalane</vt:lpstr>
      <vt:lpstr>Musträstas</vt:lpstr>
      <vt:lpstr>Konnalaul</vt:lpstr>
      <vt:lpstr>PowerPointi esitlus</vt:lpstr>
      <vt:lpstr>Käo kukkumine</vt:lpstr>
      <vt:lpstr>Valge-toonekurg</vt:lpstr>
      <vt:lpstr>Linavästrik</vt:lpstr>
      <vt:lpstr>Räästapääsuke</vt:lpstr>
      <vt:lpstr>Suur-kapsaliblikas</vt:lpstr>
      <vt:lpstr>Naeriliblikas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Kevade otsimine, loomad</dc:title>
  <dc:creator>Marje</dc:creator>
  <cp:lastModifiedBy>Gedy Siimenson</cp:lastModifiedBy>
  <cp:revision>6</cp:revision>
  <dcterms:created xsi:type="dcterms:W3CDTF">2019-12-18T19:26:23Z</dcterms:created>
  <dcterms:modified xsi:type="dcterms:W3CDTF">2020-04-16T07:38:36Z</dcterms:modified>
</cp:coreProperties>
</file>