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70" r:id="rId13"/>
    <p:sldId id="266" r:id="rId14"/>
    <p:sldId id="265" r:id="rId15"/>
    <p:sldId id="269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4767-2DF8-45D8-9E42-C8F546431DB2}" type="datetimeFigureOut">
              <a:rPr lang="et-EE" smtClean="0"/>
              <a:t>16.04.2020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AE33-A035-4F19-8E2F-CE13595C6B29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et-EE" dirty="0" smtClean="0"/>
              <a:t>Kevadmärkide otsimine: taimed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87" y="421173"/>
            <a:ext cx="5977778" cy="2397680"/>
          </a:xfrm>
          <a:prstGeom prst="rect">
            <a:avLst/>
          </a:prstGeom>
        </p:spPr>
      </p:pic>
      <p:sp>
        <p:nvSpPr>
          <p:cNvPr id="6" name="Alapealkiri 2"/>
          <p:cNvSpPr txBox="1">
            <a:spLocks/>
          </p:cNvSpPr>
          <p:nvPr/>
        </p:nvSpPr>
        <p:spPr>
          <a:xfrm>
            <a:off x="755576" y="4005064"/>
            <a:ext cx="7772400" cy="210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Abimaterjal õpetajatele</a:t>
            </a:r>
          </a:p>
          <a:p>
            <a:r>
              <a:rPr lang="et-EE" dirty="0" smtClean="0"/>
              <a:t>Marje Loide - riiklik fenoloogia programmijuht</a:t>
            </a:r>
          </a:p>
        </p:txBody>
      </p:sp>
    </p:spTree>
    <p:extLst>
      <p:ext uri="{BB962C8B-B14F-4D97-AF65-F5344CB8AC3E}">
        <p14:creationId xmlns:p14="http://schemas.microsoft.com/office/powerpoint/2010/main" val="121672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Lõokannus</a:t>
            </a:r>
            <a:endParaRPr lang="et-EE" dirty="0"/>
          </a:p>
        </p:txBody>
      </p:sp>
      <p:pic>
        <p:nvPicPr>
          <p:cNvPr id="4" name="Sisu kohatäide 3" descr="lõokan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Pajuurvad</a:t>
            </a:r>
            <a:endParaRPr lang="et-EE" dirty="0"/>
          </a:p>
        </p:txBody>
      </p:sp>
      <p:pic>
        <p:nvPicPr>
          <p:cNvPr id="4" name="Sisu kohatäide 3" descr="41668955781_d2d6fa67d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1546" y="1772816"/>
            <a:ext cx="5172454" cy="3442915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Kanakoole</a:t>
            </a:r>
            <a:endParaRPr lang="et-EE" dirty="0"/>
          </a:p>
        </p:txBody>
      </p:sp>
      <p:pic>
        <p:nvPicPr>
          <p:cNvPr id="4" name="Sisu kohatäide 3" descr="kanako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Võsaülane</a:t>
            </a:r>
            <a:endParaRPr lang="et-EE" dirty="0"/>
          </a:p>
        </p:txBody>
      </p:sp>
      <p:pic>
        <p:nvPicPr>
          <p:cNvPr id="4" name="Sisu kohatäide 3" descr="1024px-Anemone_nemorosa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220" y="1600200"/>
            <a:ext cx="6805560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Toomingas</a:t>
            </a:r>
            <a:endParaRPr lang="et-EE" dirty="0"/>
          </a:p>
        </p:txBody>
      </p:sp>
      <p:pic>
        <p:nvPicPr>
          <p:cNvPr id="4" name="Sisu kohatäide 3" descr="800px-Ab_plant_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Kibuvits</a:t>
            </a:r>
            <a:endParaRPr lang="et-EE" dirty="0"/>
          </a:p>
        </p:txBody>
      </p:sp>
      <p:pic>
        <p:nvPicPr>
          <p:cNvPr id="4" name="Sisu kohatäide 3" descr="800px-Illustration_Rosa_canina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234916"/>
            <a:ext cx="3096344" cy="5465048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Lumikelluke</a:t>
            </a:r>
            <a:endParaRPr lang="et-EE" dirty="0"/>
          </a:p>
        </p:txBody>
      </p:sp>
      <p:pic>
        <p:nvPicPr>
          <p:cNvPr id="4" name="Sisu kohatäide 3" descr="lumik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Topeltõiega lumikelluke</a:t>
            </a:r>
            <a:endParaRPr lang="et-EE" dirty="0"/>
          </a:p>
        </p:txBody>
      </p:sp>
      <p:pic>
        <p:nvPicPr>
          <p:cNvPr id="4" name="Sisu kohatäide 3" descr="lumikel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Märtsikelluke</a:t>
            </a:r>
            <a:endParaRPr lang="et-EE" dirty="0"/>
          </a:p>
        </p:txBody>
      </p:sp>
      <p:pic>
        <p:nvPicPr>
          <p:cNvPr id="4" name="Sisu kohatäide 3" descr="märtsik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Sinilill</a:t>
            </a:r>
            <a:endParaRPr lang="et-EE" dirty="0"/>
          </a:p>
        </p:txBody>
      </p:sp>
      <p:pic>
        <p:nvPicPr>
          <p:cNvPr id="4" name="Sisu kohatäide 3" descr="sinil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15332" y="247529"/>
            <a:ext cx="4344029" cy="651141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Tsilla</a:t>
            </a:r>
            <a:r>
              <a:rPr lang="et-EE" dirty="0" smtClean="0"/>
              <a:t> ehk siniliilia</a:t>
            </a:r>
            <a:endParaRPr lang="et-EE" dirty="0"/>
          </a:p>
        </p:txBody>
      </p:sp>
      <p:pic>
        <p:nvPicPr>
          <p:cNvPr id="4" name="Sisu kohatäide 3" descr="tsi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Tsillade</a:t>
            </a:r>
            <a:r>
              <a:rPr lang="et-EE" dirty="0" smtClean="0"/>
              <a:t> kogumik</a:t>
            </a:r>
            <a:endParaRPr lang="et-EE" dirty="0"/>
          </a:p>
        </p:txBody>
      </p:sp>
      <p:pic>
        <p:nvPicPr>
          <p:cNvPr id="4" name="Sisu kohatäide 3" descr="tsil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Sarapuu õitsemas</a:t>
            </a:r>
            <a:endParaRPr lang="et-EE" dirty="0"/>
          </a:p>
        </p:txBody>
      </p:sp>
      <p:pic>
        <p:nvPicPr>
          <p:cNvPr id="4" name="Sisu kohatäide 3" descr="sarapu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764" y="1600200"/>
            <a:ext cx="6032471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Paiseleht</a:t>
            </a:r>
            <a:endParaRPr lang="et-EE" dirty="0"/>
          </a:p>
        </p:txBody>
      </p:sp>
      <p:pic>
        <p:nvPicPr>
          <p:cNvPr id="4" name="Sisu kohatäide 3" descr="paisele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37" y="1600200"/>
            <a:ext cx="678572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810961" cy="9711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</Words>
  <Application>Microsoft Office PowerPoint</Application>
  <PresentationFormat>Ekraaniseanss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Office'i kujundus</vt:lpstr>
      <vt:lpstr>Kevadmärkide otsimine: taimed</vt:lpstr>
      <vt:lpstr>Lumikelluke</vt:lpstr>
      <vt:lpstr>Topeltõiega lumikelluke</vt:lpstr>
      <vt:lpstr>Märtsikelluke</vt:lpstr>
      <vt:lpstr>Sinilill</vt:lpstr>
      <vt:lpstr>Tsilla ehk siniliilia</vt:lpstr>
      <vt:lpstr>Tsillade kogumik</vt:lpstr>
      <vt:lpstr>Sarapuu õitsemas</vt:lpstr>
      <vt:lpstr>Paiseleht</vt:lpstr>
      <vt:lpstr>Lõokannus</vt:lpstr>
      <vt:lpstr>Pajuurvad</vt:lpstr>
      <vt:lpstr>Kanakoole</vt:lpstr>
      <vt:lpstr>Võsaülane</vt:lpstr>
      <vt:lpstr>Toomingas</vt:lpstr>
      <vt:lpstr>Kibuvits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Kevadkuulutajad taimed</dc:title>
  <dc:creator>Marje</dc:creator>
  <cp:lastModifiedBy>Gedy Siimenson</cp:lastModifiedBy>
  <cp:revision>16</cp:revision>
  <dcterms:created xsi:type="dcterms:W3CDTF">2019-12-18T17:43:45Z</dcterms:created>
  <dcterms:modified xsi:type="dcterms:W3CDTF">2020-04-16T07:37:34Z</dcterms:modified>
</cp:coreProperties>
</file>